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9556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309E"/>
    <a:srgbClr val="694588"/>
    <a:srgbClr val="F1EEDB"/>
    <a:srgbClr val="C99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0" autoAdjust="0"/>
    <p:restoredTop sz="94660"/>
  </p:normalViewPr>
  <p:slideViewPr>
    <p:cSldViewPr snapToGrid="0">
      <p:cViewPr varScale="1">
        <p:scale>
          <a:sx n="76" d="100"/>
          <a:sy n="76" d="100"/>
        </p:scale>
        <p:origin x="17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64034"/>
            <a:ext cx="7772400" cy="332716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019507"/>
            <a:ext cx="6858000" cy="230733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2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1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382554"/>
            <a:ext cx="7886700" cy="397534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6395504"/>
            <a:ext cx="7886700" cy="2090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4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544042"/>
            <a:ext cx="3886200" cy="60636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544042"/>
            <a:ext cx="3886200" cy="60636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58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8810"/>
            <a:ext cx="7886700" cy="18471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342732"/>
            <a:ext cx="3868340" cy="11481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490868"/>
            <a:ext cx="3868340" cy="5134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342732"/>
            <a:ext cx="3887391" cy="11481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3490868"/>
            <a:ext cx="3887391" cy="5134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30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51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0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37117"/>
            <a:ext cx="2949178" cy="222990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75997"/>
            <a:ext cx="4629150" cy="67914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867025"/>
            <a:ext cx="2949178" cy="53115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74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37117"/>
            <a:ext cx="2949178" cy="222990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75997"/>
            <a:ext cx="4629150" cy="679148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867025"/>
            <a:ext cx="2949178" cy="531151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1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5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508808"/>
            <a:ext cx="1971675" cy="80989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508808"/>
            <a:ext cx="5800725" cy="80989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6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08810"/>
            <a:ext cx="7886700" cy="1847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544042"/>
            <a:ext cx="7886700" cy="6063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8857694"/>
            <a:ext cx="2057400" cy="508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32CCD3-17EC-4C7F-AD97-BA7A23209B7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8857694"/>
            <a:ext cx="3086100" cy="508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8857694"/>
            <a:ext cx="2057400" cy="508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2FAA6B-752D-4289-83EE-669F8DF76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1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9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B91844C-01A2-CBB3-D422-0376D2F2D8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1132C"/>
              </a:clrFrom>
              <a:clrTo>
                <a:srgbClr val="21132C">
                  <a:alpha val="0"/>
                </a:srgbClr>
              </a:clrTo>
            </a:clrChange>
            <a:alphaModFix amt="83000"/>
          </a:blip>
          <a:srcRect b="14015"/>
          <a:stretch>
            <a:fillRect/>
          </a:stretch>
        </p:blipFill>
        <p:spPr>
          <a:xfrm>
            <a:off x="234950" y="1657050"/>
            <a:ext cx="8674100" cy="540564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CAE2D6A-473B-DD6C-52D0-4A407D921D2C}"/>
              </a:ext>
            </a:extLst>
          </p:cNvPr>
          <p:cNvSpPr/>
          <p:nvPr/>
        </p:nvSpPr>
        <p:spPr>
          <a:xfrm>
            <a:off x="419100" y="1790700"/>
            <a:ext cx="8369300" cy="5130800"/>
          </a:xfrm>
          <a:prstGeom prst="rect">
            <a:avLst/>
          </a:prstGeom>
          <a:solidFill>
            <a:srgbClr val="F1EEDB">
              <a:alpha val="8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24A2E9-B76D-179A-8EC1-00A963FC4102}"/>
              </a:ext>
            </a:extLst>
          </p:cNvPr>
          <p:cNvSpPr txBox="1"/>
          <p:nvPr/>
        </p:nvSpPr>
        <p:spPr>
          <a:xfrm>
            <a:off x="234950" y="241300"/>
            <a:ext cx="8674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69458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Series Title (ex: Department of Surgery Seminar Series)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EAA5788-0CB3-D692-264C-D2627DAA0D18}"/>
              </a:ext>
            </a:extLst>
          </p:cNvPr>
          <p:cNvCxnSpPr/>
          <p:nvPr/>
        </p:nvCxnSpPr>
        <p:spPr>
          <a:xfrm>
            <a:off x="234950" y="7176994"/>
            <a:ext cx="8674100" cy="0"/>
          </a:xfrm>
          <a:prstGeom prst="line">
            <a:avLst/>
          </a:prstGeom>
          <a:ln>
            <a:solidFill>
              <a:srgbClr val="B730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F4FD37-1587-D9EC-6FE3-9019362DDBB5}"/>
              </a:ext>
            </a:extLst>
          </p:cNvPr>
          <p:cNvCxnSpPr>
            <a:cxnSpLocks/>
          </p:cNvCxnSpPr>
          <p:nvPr/>
        </p:nvCxnSpPr>
        <p:spPr>
          <a:xfrm>
            <a:off x="2571750" y="7176994"/>
            <a:ext cx="0" cy="1128806"/>
          </a:xfrm>
          <a:prstGeom prst="line">
            <a:avLst/>
          </a:prstGeom>
          <a:ln>
            <a:solidFill>
              <a:srgbClr val="B730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1C5CC58-353E-1677-EDF9-4C6F8F0E1051}"/>
              </a:ext>
            </a:extLst>
          </p:cNvPr>
          <p:cNvCxnSpPr>
            <a:cxnSpLocks/>
          </p:cNvCxnSpPr>
          <p:nvPr/>
        </p:nvCxnSpPr>
        <p:spPr>
          <a:xfrm>
            <a:off x="6280150" y="7176994"/>
            <a:ext cx="0" cy="1128806"/>
          </a:xfrm>
          <a:prstGeom prst="line">
            <a:avLst/>
          </a:prstGeom>
          <a:ln>
            <a:solidFill>
              <a:srgbClr val="B730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9AD4D8-AE73-E376-81D2-32996A710139}"/>
              </a:ext>
            </a:extLst>
          </p:cNvPr>
          <p:cNvCxnSpPr>
            <a:cxnSpLocks/>
          </p:cNvCxnSpPr>
          <p:nvPr/>
        </p:nvCxnSpPr>
        <p:spPr>
          <a:xfrm>
            <a:off x="2571750" y="7708900"/>
            <a:ext cx="3708400" cy="0"/>
          </a:xfrm>
          <a:prstGeom prst="line">
            <a:avLst/>
          </a:prstGeom>
          <a:ln>
            <a:solidFill>
              <a:srgbClr val="B730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709275A-48A6-EF14-6E70-56734A121C27}"/>
              </a:ext>
            </a:extLst>
          </p:cNvPr>
          <p:cNvSpPr txBox="1"/>
          <p:nvPr/>
        </p:nvSpPr>
        <p:spPr>
          <a:xfrm>
            <a:off x="685800" y="2209800"/>
            <a:ext cx="2133600" cy="1754326"/>
          </a:xfrm>
          <a:prstGeom prst="rect">
            <a:avLst/>
          </a:prstGeom>
          <a:noFill/>
          <a:ln>
            <a:solidFill>
              <a:srgbClr val="B7309E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Delete this box and add image. Image can be resized to fit, and can be moved to properly fit all information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18CCB2-A6DF-3828-1044-E576A6565391}"/>
              </a:ext>
            </a:extLst>
          </p:cNvPr>
          <p:cNvSpPr txBox="1"/>
          <p:nvPr/>
        </p:nvSpPr>
        <p:spPr>
          <a:xfrm>
            <a:off x="3086100" y="1897578"/>
            <a:ext cx="5702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69458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Presenter Name</a:t>
            </a:r>
          </a:p>
          <a:p>
            <a:pPr algn="ctr"/>
            <a:r>
              <a:rPr lang="en-US" sz="2400" dirty="0">
                <a:solidFill>
                  <a:srgbClr val="69458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Presenter Professional Title</a:t>
            </a:r>
          </a:p>
          <a:p>
            <a:pPr algn="ctr"/>
            <a:r>
              <a:rPr lang="en-US" sz="2400" dirty="0">
                <a:solidFill>
                  <a:srgbClr val="69458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Institution Name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908BA1-A94C-D571-2D9F-5717E118CDB9}"/>
              </a:ext>
            </a:extLst>
          </p:cNvPr>
          <p:cNvSpPr txBox="1"/>
          <p:nvPr/>
        </p:nvSpPr>
        <p:spPr>
          <a:xfrm>
            <a:off x="736600" y="4847860"/>
            <a:ext cx="773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694588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Presentation Title in Title Case</a:t>
            </a:r>
          </a:p>
          <a:p>
            <a:pPr algn="ctr"/>
            <a:r>
              <a:rPr lang="en-US" sz="2400" b="1" dirty="0">
                <a:solidFill>
                  <a:srgbClr val="694588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(these boxes and fonts can be resized and moved to fit wording properly)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89B982-8830-1499-CADF-E23F3C22DB8F}"/>
              </a:ext>
            </a:extLst>
          </p:cNvPr>
          <p:cNvSpPr txBox="1"/>
          <p:nvPr/>
        </p:nvSpPr>
        <p:spPr>
          <a:xfrm>
            <a:off x="234950" y="7205069"/>
            <a:ext cx="233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694588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Month</a:t>
            </a:r>
          </a:p>
          <a:p>
            <a:pPr algn="ctr"/>
            <a:r>
              <a:rPr lang="en-US" sz="2400" b="1" dirty="0">
                <a:solidFill>
                  <a:srgbClr val="694588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Day</a:t>
            </a:r>
          </a:p>
          <a:p>
            <a:pPr algn="ctr"/>
            <a:r>
              <a:rPr lang="en-US" sz="2400" b="1" dirty="0">
                <a:solidFill>
                  <a:srgbClr val="694588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Year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B26FA8-AF48-0602-F2D0-431994F9DED8}"/>
              </a:ext>
            </a:extLst>
          </p:cNvPr>
          <p:cNvSpPr txBox="1"/>
          <p:nvPr/>
        </p:nvSpPr>
        <p:spPr>
          <a:xfrm>
            <a:off x="2571746" y="7194498"/>
            <a:ext cx="370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694588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Location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88990D-5B4A-8463-3723-654D1A3E61A6}"/>
              </a:ext>
            </a:extLst>
          </p:cNvPr>
          <p:cNvSpPr txBox="1"/>
          <p:nvPr/>
        </p:nvSpPr>
        <p:spPr>
          <a:xfrm>
            <a:off x="2571745" y="7750149"/>
            <a:ext cx="370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694588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Time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608D697-C811-F6A9-E71D-94A4B6C81D6B}"/>
              </a:ext>
            </a:extLst>
          </p:cNvPr>
          <p:cNvSpPr txBox="1"/>
          <p:nvPr/>
        </p:nvSpPr>
        <p:spPr>
          <a:xfrm>
            <a:off x="6483339" y="7255869"/>
            <a:ext cx="2133600" cy="646331"/>
          </a:xfrm>
          <a:prstGeom prst="rect">
            <a:avLst/>
          </a:prstGeom>
          <a:noFill/>
          <a:ln>
            <a:solidFill>
              <a:srgbClr val="B7309E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QR code</a:t>
            </a:r>
          </a:p>
          <a:p>
            <a:r>
              <a:rPr lang="en-US" dirty="0"/>
              <a:t>Delete this box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6F3575-7A67-8724-7363-A7D2DAB46447}"/>
              </a:ext>
            </a:extLst>
          </p:cNvPr>
          <p:cNvSpPr txBox="1"/>
          <p:nvPr/>
        </p:nvSpPr>
        <p:spPr>
          <a:xfrm>
            <a:off x="2571743" y="8754528"/>
            <a:ext cx="3708399" cy="369332"/>
          </a:xfrm>
          <a:prstGeom prst="rect">
            <a:avLst/>
          </a:prstGeom>
          <a:noFill/>
          <a:ln>
            <a:solidFill>
              <a:srgbClr val="B7309E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Logo, delete this box</a:t>
            </a:r>
          </a:p>
        </p:txBody>
      </p:sp>
    </p:spTree>
    <p:extLst>
      <p:ext uri="{BB962C8B-B14F-4D97-AF65-F5344CB8AC3E}">
        <p14:creationId xmlns:p14="http://schemas.microsoft.com/office/powerpoint/2010/main" val="1892528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76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Segoe UI</vt:lpstr>
      <vt:lpstr>Segoe UI Black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Prestwood, Melissa D.</dc:creator>
  <cp:lastModifiedBy>Prestwood, Melissa D.</cp:lastModifiedBy>
  <cp:revision>1</cp:revision>
  <dcterms:created xsi:type="dcterms:W3CDTF">2026-09-29T16:26:04Z</dcterms:created>
  <dcterms:modified xsi:type="dcterms:W3CDTF">2026-09-29T16:45:59Z</dcterms:modified>
</cp:coreProperties>
</file>