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9553575"/>
  <p:notesSz cx="6858000" cy="9144000"/>
  <p:defaultTextStyle>
    <a:defPPr>
      <a:defRPr lang="en-US"/>
    </a:defPPr>
    <a:lvl1pPr algn="l" defTabSz="1067991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33400" indent="-190500" algn="l" defTabSz="1067991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67991" indent="-382191" algn="l" defTabSz="1067991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601391" indent="-572691" algn="l" defTabSz="1067991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135981" indent="-764381" algn="l" defTabSz="1067991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057400" algn="l" defTabSz="6858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2400300" algn="l" defTabSz="6858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2743200" algn="l" defTabSz="6858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0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94"/>
  </p:normalViewPr>
  <p:slideViewPr>
    <p:cSldViewPr>
      <p:cViewPr varScale="1">
        <p:scale>
          <a:sx n="87" d="100"/>
          <a:sy n="87" d="100"/>
        </p:scale>
        <p:origin x="3088" y="192"/>
      </p:cViewPr>
      <p:guideLst>
        <p:guide orient="horz" pos="30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802"/>
            <a:ext cx="7772400" cy="20478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3693"/>
            <a:ext cx="6400800" cy="24414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8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2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6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0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38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9A157-763A-4A49-B9E2-0F188B73C3AA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70ACA-4393-4600-BD48-C41DE7999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32949-98FF-41EE-BAFB-C8F86D663841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045EF-30DB-4BB3-BB50-60B4A559D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2587"/>
            <a:ext cx="2057400" cy="8151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2587"/>
            <a:ext cx="6019800" cy="8151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2DD3B-49E9-4265-8E69-ED486AFCE5A7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E3694-E3C0-4251-BD4F-314CA4E5B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EB2E0-6675-465D-939F-EE132DA955F0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CB4C7-957A-4546-B475-FC7BBE9F2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6139058"/>
            <a:ext cx="7772400" cy="1897446"/>
          </a:xfrm>
        </p:spPr>
        <p:txBody>
          <a:bodyPr anchor="t"/>
          <a:lstStyle>
            <a:lvl1pPr algn="l">
              <a:defRPr sz="46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49213"/>
            <a:ext cx="7772400" cy="2089844"/>
          </a:xfrm>
        </p:spPr>
        <p:txBody>
          <a:bodyPr anchor="b"/>
          <a:lstStyle>
            <a:lvl1pPr marL="0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1pPr>
            <a:lvl2pPr marL="53413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827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3pPr>
            <a:lvl4pPr marL="160240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36542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670677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04812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738947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273083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E31A3-9E3C-4851-B1D9-3456921EDDFE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97733-A58F-4064-BF89-E57C9E67A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29168"/>
            <a:ext cx="4038600" cy="6304918"/>
          </a:xfrm>
        </p:spPr>
        <p:txBody>
          <a:bodyPr/>
          <a:lstStyle>
            <a:lvl1pPr>
              <a:defRPr sz="3300"/>
            </a:lvl1pPr>
            <a:lvl2pPr>
              <a:defRPr sz="2775"/>
            </a:lvl2pPr>
            <a:lvl3pPr>
              <a:defRPr sz="2325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29168"/>
            <a:ext cx="4038600" cy="6304918"/>
          </a:xfrm>
        </p:spPr>
        <p:txBody>
          <a:bodyPr/>
          <a:lstStyle>
            <a:lvl1pPr>
              <a:defRPr sz="3300"/>
            </a:lvl1pPr>
            <a:lvl2pPr>
              <a:defRPr sz="2775"/>
            </a:lvl2pPr>
            <a:lvl3pPr>
              <a:defRPr sz="2325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A220B-ED99-4FFE-AFC3-CDBA4B0FD7C8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AF4B-736F-43B4-A284-4C5206F87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8498"/>
            <a:ext cx="4040188" cy="891224"/>
          </a:xfrm>
        </p:spPr>
        <p:txBody>
          <a:bodyPr anchor="b"/>
          <a:lstStyle>
            <a:lvl1pPr marL="0" indent="0">
              <a:buNone/>
              <a:defRPr sz="2775" b="1"/>
            </a:lvl1pPr>
            <a:lvl2pPr marL="534135" indent="0">
              <a:buNone/>
              <a:defRPr sz="2325" b="1"/>
            </a:lvl2pPr>
            <a:lvl3pPr marL="1068271" indent="0">
              <a:buNone/>
              <a:defRPr sz="2100" b="1"/>
            </a:lvl3pPr>
            <a:lvl4pPr marL="1602406" indent="0">
              <a:buNone/>
              <a:defRPr sz="1875" b="1"/>
            </a:lvl4pPr>
            <a:lvl5pPr marL="2136542" indent="0">
              <a:buNone/>
              <a:defRPr sz="1875" b="1"/>
            </a:lvl5pPr>
            <a:lvl6pPr marL="2670677" indent="0">
              <a:buNone/>
              <a:defRPr sz="1875" b="1"/>
            </a:lvl6pPr>
            <a:lvl7pPr marL="3204812" indent="0">
              <a:buNone/>
              <a:defRPr sz="1875" b="1"/>
            </a:lvl7pPr>
            <a:lvl8pPr marL="3738947" indent="0">
              <a:buNone/>
              <a:defRPr sz="1875" b="1"/>
            </a:lvl8pPr>
            <a:lvl9pPr marL="4273083" indent="0">
              <a:buNone/>
              <a:defRPr sz="18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29722"/>
            <a:ext cx="4040188" cy="5504364"/>
          </a:xfrm>
        </p:spPr>
        <p:txBody>
          <a:bodyPr/>
          <a:lstStyle>
            <a:lvl1pPr>
              <a:defRPr sz="2775"/>
            </a:lvl1pPr>
            <a:lvl2pPr>
              <a:defRPr sz="2325"/>
            </a:lvl2pPr>
            <a:lvl3pPr>
              <a:defRPr sz="210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38498"/>
            <a:ext cx="4041775" cy="891224"/>
          </a:xfrm>
        </p:spPr>
        <p:txBody>
          <a:bodyPr anchor="b"/>
          <a:lstStyle>
            <a:lvl1pPr marL="0" indent="0">
              <a:buNone/>
              <a:defRPr sz="2775" b="1"/>
            </a:lvl1pPr>
            <a:lvl2pPr marL="534135" indent="0">
              <a:buNone/>
              <a:defRPr sz="2325" b="1"/>
            </a:lvl2pPr>
            <a:lvl3pPr marL="1068271" indent="0">
              <a:buNone/>
              <a:defRPr sz="2100" b="1"/>
            </a:lvl3pPr>
            <a:lvl4pPr marL="1602406" indent="0">
              <a:buNone/>
              <a:defRPr sz="1875" b="1"/>
            </a:lvl4pPr>
            <a:lvl5pPr marL="2136542" indent="0">
              <a:buNone/>
              <a:defRPr sz="1875" b="1"/>
            </a:lvl5pPr>
            <a:lvl6pPr marL="2670677" indent="0">
              <a:buNone/>
              <a:defRPr sz="1875" b="1"/>
            </a:lvl6pPr>
            <a:lvl7pPr marL="3204812" indent="0">
              <a:buNone/>
              <a:defRPr sz="1875" b="1"/>
            </a:lvl7pPr>
            <a:lvl8pPr marL="3738947" indent="0">
              <a:buNone/>
              <a:defRPr sz="1875" b="1"/>
            </a:lvl8pPr>
            <a:lvl9pPr marL="4273083" indent="0">
              <a:buNone/>
              <a:defRPr sz="18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29722"/>
            <a:ext cx="4041775" cy="5504364"/>
          </a:xfrm>
        </p:spPr>
        <p:txBody>
          <a:bodyPr/>
          <a:lstStyle>
            <a:lvl1pPr>
              <a:defRPr sz="2775"/>
            </a:lvl1pPr>
            <a:lvl2pPr>
              <a:defRPr sz="2325"/>
            </a:lvl2pPr>
            <a:lvl3pPr>
              <a:defRPr sz="210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170BC-4558-4C19-9462-BB88AA2C8980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1D03-C370-4B5D-B3F6-A82112612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CBED-D509-4B2F-AB98-3034D47CE199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88B5A-9C7C-442E-949D-3A847A321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ABE2D-0260-4B19-B8BE-75B194485582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C66C5-2551-4590-A077-3B6B47280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80374"/>
            <a:ext cx="3008313" cy="1618800"/>
          </a:xfrm>
        </p:spPr>
        <p:txBody>
          <a:bodyPr anchor="b"/>
          <a:lstStyle>
            <a:lvl1pPr algn="l">
              <a:defRPr sz="23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80375"/>
            <a:ext cx="5111750" cy="8153711"/>
          </a:xfrm>
        </p:spPr>
        <p:txBody>
          <a:bodyPr/>
          <a:lstStyle>
            <a:lvl1pPr>
              <a:defRPr sz="3750"/>
            </a:lvl1pPr>
            <a:lvl2pPr>
              <a:defRPr sz="3300"/>
            </a:lvl2pPr>
            <a:lvl3pPr>
              <a:defRPr sz="2775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99175"/>
            <a:ext cx="3008313" cy="6534911"/>
          </a:xfrm>
        </p:spPr>
        <p:txBody>
          <a:bodyPr/>
          <a:lstStyle>
            <a:lvl1pPr marL="0" indent="0">
              <a:buNone/>
              <a:defRPr sz="1650"/>
            </a:lvl1pPr>
            <a:lvl2pPr marL="534135" indent="0">
              <a:buNone/>
              <a:defRPr sz="1425"/>
            </a:lvl2pPr>
            <a:lvl3pPr marL="1068271" indent="0">
              <a:buNone/>
              <a:defRPr sz="1200"/>
            </a:lvl3pPr>
            <a:lvl4pPr marL="1602406" indent="0">
              <a:buNone/>
              <a:defRPr sz="1050"/>
            </a:lvl4pPr>
            <a:lvl5pPr marL="2136542" indent="0">
              <a:buNone/>
              <a:defRPr sz="1050"/>
            </a:lvl5pPr>
            <a:lvl6pPr marL="2670677" indent="0">
              <a:buNone/>
              <a:defRPr sz="1050"/>
            </a:lvl6pPr>
            <a:lvl7pPr marL="3204812" indent="0">
              <a:buNone/>
              <a:defRPr sz="1050"/>
            </a:lvl7pPr>
            <a:lvl8pPr marL="3738947" indent="0">
              <a:buNone/>
              <a:defRPr sz="1050"/>
            </a:lvl8pPr>
            <a:lvl9pPr marL="4273083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48629-2884-465C-86CF-A9FEBD7D3195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9C72E-6BFA-4DED-82BC-D9D2B9B08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6687503"/>
            <a:ext cx="5486400" cy="789497"/>
          </a:xfrm>
        </p:spPr>
        <p:txBody>
          <a:bodyPr anchor="b"/>
          <a:lstStyle>
            <a:lvl1pPr algn="l">
              <a:defRPr sz="23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53630"/>
            <a:ext cx="5486400" cy="5732145"/>
          </a:xfrm>
        </p:spPr>
        <p:txBody>
          <a:bodyPr rtlCol="0">
            <a:normAutofit/>
          </a:bodyPr>
          <a:lstStyle>
            <a:lvl1pPr marL="0" indent="0">
              <a:buNone/>
              <a:defRPr sz="3750"/>
            </a:lvl1pPr>
            <a:lvl2pPr marL="534135" indent="0">
              <a:buNone/>
              <a:defRPr sz="3300"/>
            </a:lvl2pPr>
            <a:lvl3pPr marL="1068271" indent="0">
              <a:buNone/>
              <a:defRPr sz="2775"/>
            </a:lvl3pPr>
            <a:lvl4pPr marL="1602406" indent="0">
              <a:buNone/>
              <a:defRPr sz="2325"/>
            </a:lvl4pPr>
            <a:lvl5pPr marL="2136542" indent="0">
              <a:buNone/>
              <a:defRPr sz="2325"/>
            </a:lvl5pPr>
            <a:lvl6pPr marL="2670677" indent="0">
              <a:buNone/>
              <a:defRPr sz="2325"/>
            </a:lvl6pPr>
            <a:lvl7pPr marL="3204812" indent="0">
              <a:buNone/>
              <a:defRPr sz="2325"/>
            </a:lvl7pPr>
            <a:lvl8pPr marL="3738947" indent="0">
              <a:buNone/>
              <a:defRPr sz="2325"/>
            </a:lvl8pPr>
            <a:lvl9pPr marL="4273083" indent="0">
              <a:buNone/>
              <a:defRPr sz="2325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7477000"/>
            <a:ext cx="5486400" cy="1121218"/>
          </a:xfrm>
        </p:spPr>
        <p:txBody>
          <a:bodyPr/>
          <a:lstStyle>
            <a:lvl1pPr marL="0" indent="0">
              <a:buNone/>
              <a:defRPr sz="1650"/>
            </a:lvl1pPr>
            <a:lvl2pPr marL="534135" indent="0">
              <a:buNone/>
              <a:defRPr sz="1425"/>
            </a:lvl2pPr>
            <a:lvl3pPr marL="1068271" indent="0">
              <a:buNone/>
              <a:defRPr sz="1200"/>
            </a:lvl3pPr>
            <a:lvl4pPr marL="1602406" indent="0">
              <a:buNone/>
              <a:defRPr sz="1050"/>
            </a:lvl4pPr>
            <a:lvl5pPr marL="2136542" indent="0">
              <a:buNone/>
              <a:defRPr sz="1050"/>
            </a:lvl5pPr>
            <a:lvl6pPr marL="2670677" indent="0">
              <a:buNone/>
              <a:defRPr sz="1050"/>
            </a:lvl6pPr>
            <a:lvl7pPr marL="3204812" indent="0">
              <a:buNone/>
              <a:defRPr sz="1050"/>
            </a:lvl7pPr>
            <a:lvl8pPr marL="3738947" indent="0">
              <a:buNone/>
              <a:defRPr sz="1050"/>
            </a:lvl8pPr>
            <a:lvl9pPr marL="4273083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E3801-0966-42C2-B06D-F3FC7D251797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D992D-C876-48B8-B066-794C5D698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319" y="382192"/>
            <a:ext cx="8229362" cy="159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2436" tIns="71218" rIns="142436" bIns="712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319" y="2228850"/>
            <a:ext cx="8229362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2436" tIns="71218" rIns="142436" bIns="71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320" y="8854678"/>
            <a:ext cx="2132965" cy="508397"/>
          </a:xfrm>
          <a:prstGeom prst="rect">
            <a:avLst/>
          </a:prstGeom>
        </p:spPr>
        <p:txBody>
          <a:bodyPr vert="horz" lIns="142436" tIns="71218" rIns="142436" bIns="71218" rtlCol="0" anchor="ctr"/>
          <a:lstStyle>
            <a:lvl1pPr algn="l" defTabSz="1068271" fontAlgn="auto">
              <a:spcBef>
                <a:spcPts val="0"/>
              </a:spcBef>
              <a:spcAft>
                <a:spcPts val="0"/>
              </a:spcAft>
              <a:defRPr sz="142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1AD2C-316F-49BF-9F46-93110F8B38CF}" type="datetimeFigureOut">
              <a:rPr lang="en-US"/>
              <a:pPr>
                <a:defRPr/>
              </a:pPr>
              <a:t>10/6/23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823" y="8854678"/>
            <a:ext cx="2896354" cy="508397"/>
          </a:xfrm>
          <a:prstGeom prst="rect">
            <a:avLst/>
          </a:prstGeom>
        </p:spPr>
        <p:txBody>
          <a:bodyPr vert="horz" lIns="142436" tIns="71218" rIns="142436" bIns="71218" rtlCol="0" anchor="ctr"/>
          <a:lstStyle>
            <a:lvl1pPr algn="ctr" defTabSz="1068271" fontAlgn="auto">
              <a:spcBef>
                <a:spcPts val="0"/>
              </a:spcBef>
              <a:spcAft>
                <a:spcPts val="0"/>
              </a:spcAft>
              <a:defRPr sz="142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717" y="8854678"/>
            <a:ext cx="2132964" cy="508397"/>
          </a:xfrm>
          <a:prstGeom prst="rect">
            <a:avLst/>
          </a:prstGeom>
        </p:spPr>
        <p:txBody>
          <a:bodyPr vert="horz" lIns="142436" tIns="71218" rIns="142436" bIns="71218" rtlCol="0" anchor="ctr"/>
          <a:lstStyle>
            <a:lvl1pPr algn="r" defTabSz="1068271" fontAlgn="auto">
              <a:spcBef>
                <a:spcPts val="0"/>
              </a:spcBef>
              <a:spcAft>
                <a:spcPts val="0"/>
              </a:spcAft>
              <a:defRPr sz="142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BA1D0E-57BD-4E35-B92F-5A360D837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1067991" rtl="0" fontAlgn="base">
        <a:spcBef>
          <a:spcPct val="0"/>
        </a:spcBef>
        <a:spcAft>
          <a:spcPct val="0"/>
        </a:spcAft>
        <a:defRPr sz="51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2pPr>
      <a:lvl3pPr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3pPr>
      <a:lvl4pPr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4pPr>
      <a:lvl5pPr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5pPr>
      <a:lvl6pPr marL="342900"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6pPr>
      <a:lvl7pPr marL="685800"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7pPr>
      <a:lvl8pPr marL="1028700"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8pPr>
      <a:lvl9pPr marL="1371600" algn="ctr" defTabSz="1067991" rtl="0" fontAlgn="base">
        <a:spcBef>
          <a:spcPct val="0"/>
        </a:spcBef>
        <a:spcAft>
          <a:spcPct val="0"/>
        </a:spcAft>
        <a:defRPr sz="5175">
          <a:solidFill>
            <a:schemeClr val="tx1"/>
          </a:solidFill>
          <a:latin typeface="Calibri" pitchFamily="34" charset="0"/>
        </a:defRPr>
      </a:lvl9pPr>
    </p:titleStyle>
    <p:bodyStyle>
      <a:lvl1pPr marL="400050" indent="-400050" algn="l" defTabSz="1067991" rtl="0" fontAlgn="base">
        <a:spcBef>
          <a:spcPct val="20000"/>
        </a:spcBef>
        <a:spcAft>
          <a:spcPct val="0"/>
        </a:spcAft>
        <a:buFont typeface="Arial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1pPr>
      <a:lvl2pPr marL="867966" indent="-333375" algn="l" defTabSz="1067991" rtl="0" fontAlgn="base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4691" indent="-266700" algn="l" defTabSz="1067991" rtl="0" fontAlgn="base">
        <a:spcBef>
          <a:spcPct val="20000"/>
        </a:spcBef>
        <a:spcAft>
          <a:spcPct val="0"/>
        </a:spcAft>
        <a:buFont typeface="Arial" charset="0"/>
        <a:buChar char="•"/>
        <a:defRPr sz="2775" kern="1200">
          <a:solidFill>
            <a:schemeClr val="tx1"/>
          </a:solidFill>
          <a:latin typeface="+mn-lt"/>
          <a:ea typeface="+mn-ea"/>
          <a:cs typeface="+mn-cs"/>
        </a:defRPr>
      </a:lvl3pPr>
      <a:lvl4pPr marL="1869281" indent="-266700" algn="l" defTabSz="1067991" rtl="0" fontAlgn="base">
        <a:spcBef>
          <a:spcPct val="20000"/>
        </a:spcBef>
        <a:spcAft>
          <a:spcPct val="0"/>
        </a:spcAft>
        <a:buFont typeface="Arial" charset="0"/>
        <a:buChar char="–"/>
        <a:defRPr sz="2325" kern="1200">
          <a:solidFill>
            <a:schemeClr val="tx1"/>
          </a:solidFill>
          <a:latin typeface="+mn-lt"/>
          <a:ea typeface="+mn-ea"/>
          <a:cs typeface="+mn-cs"/>
        </a:defRPr>
      </a:lvl4pPr>
      <a:lvl5pPr marL="2402681" indent="-266700" algn="l" defTabSz="1067991" rtl="0" fontAlgn="base">
        <a:spcBef>
          <a:spcPct val="20000"/>
        </a:spcBef>
        <a:spcAft>
          <a:spcPct val="0"/>
        </a:spcAft>
        <a:buFont typeface="Arial" charset="0"/>
        <a:buChar char="»"/>
        <a:defRPr sz="2325" kern="1200">
          <a:solidFill>
            <a:schemeClr val="tx1"/>
          </a:solidFill>
          <a:latin typeface="+mn-lt"/>
          <a:ea typeface="+mn-ea"/>
          <a:cs typeface="+mn-cs"/>
        </a:defRPr>
      </a:lvl5pPr>
      <a:lvl6pPr marL="2937744" indent="-267068" algn="l" defTabSz="1068271" rtl="0" eaLnBrk="1" latinLnBrk="0" hangingPunct="1">
        <a:spcBef>
          <a:spcPct val="20000"/>
        </a:spcBef>
        <a:buFont typeface="Arial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6pPr>
      <a:lvl7pPr marL="3471880" indent="-267068" algn="l" defTabSz="1068271" rtl="0" eaLnBrk="1" latinLnBrk="0" hangingPunct="1">
        <a:spcBef>
          <a:spcPct val="20000"/>
        </a:spcBef>
        <a:buFont typeface="Arial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7pPr>
      <a:lvl8pPr marL="4006015" indent="-267068" algn="l" defTabSz="1068271" rtl="0" eaLnBrk="1" latinLnBrk="0" hangingPunct="1">
        <a:spcBef>
          <a:spcPct val="20000"/>
        </a:spcBef>
        <a:buFont typeface="Arial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8pPr>
      <a:lvl9pPr marL="4540151" indent="-267068" algn="l" defTabSz="1068271" rtl="0" eaLnBrk="1" latinLnBrk="0" hangingPunct="1">
        <a:spcBef>
          <a:spcPct val="20000"/>
        </a:spcBef>
        <a:buFont typeface="Arial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4135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8271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406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6542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0677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4812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8947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73083" algn="l" defTabSz="1068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61987"/>
            <a:ext cx="7770019" cy="2047875"/>
          </a:xfrm>
        </p:spPr>
        <p:txBody>
          <a:bodyPr/>
          <a:lstStyle/>
          <a:p>
            <a:endParaRPr lang="en-US" sz="3000" dirty="0">
              <a:solidFill>
                <a:srgbClr val="180F4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62287"/>
            <a:ext cx="7772400" cy="5943600"/>
          </a:xfrm>
        </p:spPr>
        <p:txBody>
          <a:bodyPr rtlCol="0">
            <a:normAutofit/>
          </a:bodyPr>
          <a:lstStyle/>
          <a:p>
            <a:pPr defTabSz="1068271" fontAlgn="auto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liedHealt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AlliedHealth</vt:lpstr>
      <vt:lpstr>PowerPoint Presentation</vt:lpstr>
    </vt:vector>
  </TitlesOfParts>
  <Company>LSU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mstoya</dc:creator>
  <cp:lastModifiedBy>Nelson, David A.</cp:lastModifiedBy>
  <cp:revision>9</cp:revision>
  <dcterms:created xsi:type="dcterms:W3CDTF">2008-04-04T19:41:47Z</dcterms:created>
  <dcterms:modified xsi:type="dcterms:W3CDTF">2023-10-06T20:45:00Z</dcterms:modified>
</cp:coreProperties>
</file>